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9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9621CD2-7402-4487-B7FF-E0144882DB9D}" type="datetimeFigureOut">
              <a:rPr lang="uk-UA" smtClean="0"/>
              <a:t>20.03.2026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CD291FAD-B963-4A3F-9E09-A91D36266901}" type="slidenum">
              <a:rPr lang="uk-UA" smtClean="0"/>
              <a:t>‹№›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384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21CD2-7402-4487-B7FF-E0144882DB9D}" type="datetimeFigureOut">
              <a:rPr lang="uk-UA" smtClean="0"/>
              <a:t>20.03.2026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91FAD-B963-4A3F-9E09-A91D3626690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556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21CD2-7402-4487-B7FF-E0144882DB9D}" type="datetimeFigureOut">
              <a:rPr lang="uk-UA" smtClean="0"/>
              <a:t>20.03.2026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91FAD-B963-4A3F-9E09-A91D36266901}" type="slidenum">
              <a:rPr lang="uk-UA" smtClean="0"/>
              <a:t>‹№›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11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21CD2-7402-4487-B7FF-E0144882DB9D}" type="datetimeFigureOut">
              <a:rPr lang="uk-UA" smtClean="0"/>
              <a:t>20.03.2026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91FAD-B963-4A3F-9E09-A91D36266901}" type="slidenum">
              <a:rPr lang="uk-UA" smtClean="0"/>
              <a:t>‹№›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222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21CD2-7402-4487-B7FF-E0144882DB9D}" type="datetimeFigureOut">
              <a:rPr lang="uk-UA" smtClean="0"/>
              <a:t>20.03.2026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91FAD-B963-4A3F-9E09-A91D3626690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9827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21CD2-7402-4487-B7FF-E0144882DB9D}" type="datetimeFigureOut">
              <a:rPr lang="uk-UA" smtClean="0"/>
              <a:t>20.03.2026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91FAD-B963-4A3F-9E09-A91D36266901}" type="slidenum">
              <a:rPr lang="uk-UA" smtClean="0"/>
              <a:t>‹№›</a:t>
            </a:fld>
            <a:endParaRPr lang="uk-UA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5729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21CD2-7402-4487-B7FF-E0144882DB9D}" type="datetimeFigureOut">
              <a:rPr lang="uk-UA" smtClean="0"/>
              <a:t>20.03.2026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91FAD-B963-4A3F-9E09-A91D36266901}" type="slidenum">
              <a:rPr lang="uk-UA" smtClean="0"/>
              <a:t>‹№›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818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21CD2-7402-4487-B7FF-E0144882DB9D}" type="datetimeFigureOut">
              <a:rPr lang="uk-UA" smtClean="0"/>
              <a:t>20.03.2026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91FAD-B963-4A3F-9E09-A91D36266901}" type="slidenum">
              <a:rPr lang="uk-UA" smtClean="0"/>
              <a:t>‹№›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877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21CD2-7402-4487-B7FF-E0144882DB9D}" type="datetimeFigureOut">
              <a:rPr lang="uk-UA" smtClean="0"/>
              <a:t>20.03.2026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91FAD-B963-4A3F-9E09-A91D36266901}" type="slidenum">
              <a:rPr lang="uk-UA" smtClean="0"/>
              <a:t>‹№›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691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21CD2-7402-4487-B7FF-E0144882DB9D}" type="datetimeFigureOut">
              <a:rPr lang="uk-UA" smtClean="0"/>
              <a:t>20.03.2026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91FAD-B963-4A3F-9E09-A91D3626690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548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21CD2-7402-4487-B7FF-E0144882DB9D}" type="datetimeFigureOut">
              <a:rPr lang="uk-UA" smtClean="0"/>
              <a:t>20.03.2026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91FAD-B963-4A3F-9E09-A91D36266901}" type="slidenum">
              <a:rPr lang="uk-UA" smtClean="0"/>
              <a:t>‹№›</a:t>
            </a:fld>
            <a:endParaRPr lang="uk-UA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917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21CD2-7402-4487-B7FF-E0144882DB9D}" type="datetimeFigureOut">
              <a:rPr lang="uk-UA" smtClean="0"/>
              <a:t>20.03.2026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91FAD-B963-4A3F-9E09-A91D3626690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628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21CD2-7402-4487-B7FF-E0144882DB9D}" type="datetimeFigureOut">
              <a:rPr lang="uk-UA" smtClean="0"/>
              <a:t>20.03.2026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91FAD-B963-4A3F-9E09-A91D36266901}" type="slidenum">
              <a:rPr lang="uk-UA" smtClean="0"/>
              <a:t>‹№›</a:t>
            </a:fld>
            <a:endParaRPr lang="uk-UA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535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21CD2-7402-4487-B7FF-E0144882DB9D}" type="datetimeFigureOut">
              <a:rPr lang="uk-UA" smtClean="0"/>
              <a:t>20.03.2026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91FAD-B963-4A3F-9E09-A91D36266901}" type="slidenum">
              <a:rPr lang="uk-UA" smtClean="0"/>
              <a:t>‹№›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709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21CD2-7402-4487-B7FF-E0144882DB9D}" type="datetimeFigureOut">
              <a:rPr lang="uk-UA" smtClean="0"/>
              <a:t>20.03.2026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91FAD-B963-4A3F-9E09-A91D3626690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3239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21CD2-7402-4487-B7FF-E0144882DB9D}" type="datetimeFigureOut">
              <a:rPr lang="uk-UA" smtClean="0"/>
              <a:t>20.03.2026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91FAD-B963-4A3F-9E09-A91D36266901}" type="slidenum">
              <a:rPr lang="uk-UA" smtClean="0"/>
              <a:t>‹№›</a:t>
            </a:fld>
            <a:endParaRPr lang="uk-UA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427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21CD2-7402-4487-B7FF-E0144882DB9D}" type="datetimeFigureOut">
              <a:rPr lang="uk-UA" smtClean="0"/>
              <a:t>20.03.2026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91FAD-B963-4A3F-9E09-A91D3626690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6996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9621CD2-7402-4487-B7FF-E0144882DB9D}" type="datetimeFigureOut">
              <a:rPr lang="uk-UA" smtClean="0"/>
              <a:t>20.03.2026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D291FAD-B963-4A3F-9E09-A91D3626690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962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Робота головного спеціаліста-психолога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uk-UA" dirty="0" smtClean="0"/>
              <a:t>Відділу</a:t>
            </a:r>
            <a:r>
              <a:rPr lang="ru-RU" dirty="0" smtClean="0"/>
              <a:t> </a:t>
            </a:r>
            <a:r>
              <a:rPr lang="ru-RU" dirty="0"/>
              <a:t>з </a:t>
            </a:r>
            <a:r>
              <a:rPr lang="uk-UA" dirty="0" smtClean="0"/>
              <a:t>питань ветеранської політики</a:t>
            </a:r>
          </a:p>
          <a:p>
            <a:r>
              <a:rPr lang="uk-UA" dirty="0" smtClean="0"/>
              <a:t>Управління соціального захисту населення</a:t>
            </a:r>
          </a:p>
          <a:p>
            <a:r>
              <a:rPr lang="uk-UA" dirty="0" smtClean="0"/>
              <a:t>Фонтанської сільської </a:t>
            </a:r>
            <a:r>
              <a:rPr lang="uk-UA" dirty="0"/>
              <a:t>р</a:t>
            </a:r>
            <a:r>
              <a:rPr lang="uk-UA" dirty="0" smtClean="0"/>
              <a:t>ади Одеської області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6008" y="3741576"/>
            <a:ext cx="3075992" cy="31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6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Тренінги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2490" y="2529470"/>
            <a:ext cx="2488406" cy="36147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92" y="2529470"/>
            <a:ext cx="4214327" cy="361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4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295401" y="1091682"/>
            <a:ext cx="4800599" cy="4784186"/>
          </a:xfrm>
        </p:spPr>
        <p:txBody>
          <a:bodyPr/>
          <a:lstStyle/>
          <a:p>
            <a:r>
              <a:rPr lang="uk-UA" sz="1800" dirty="0" smtClean="0"/>
              <a:t>З серпня 2025 року головним спеціалістом психологом відділу ветеранської політики постійно проводиться така робота:</a:t>
            </a:r>
          </a:p>
          <a:p>
            <a:r>
              <a:rPr lang="uk-UA" sz="1800" dirty="0" smtClean="0"/>
              <a:t>Психологічний супровід ветеранів, діючих військових та їх родин;</a:t>
            </a:r>
          </a:p>
          <a:p>
            <a:r>
              <a:rPr lang="uk-UA" sz="1800" dirty="0" smtClean="0"/>
              <a:t>Психологічні дослідження за запитом;</a:t>
            </a:r>
          </a:p>
          <a:p>
            <a:r>
              <a:rPr lang="uk-UA" sz="1800" dirty="0" smtClean="0"/>
              <a:t>Консультації індивідуальні та групові;</a:t>
            </a:r>
          </a:p>
          <a:p>
            <a:r>
              <a:rPr lang="uk-UA" sz="1800" dirty="0" smtClean="0"/>
              <a:t>Психоедукація, бесіди групові та індивідуальні;</a:t>
            </a:r>
          </a:p>
          <a:p>
            <a:r>
              <a:rPr lang="uk-UA" sz="1800" dirty="0" smtClean="0"/>
              <a:t>Психологічна корекція психоемоційних станів;</a:t>
            </a:r>
          </a:p>
          <a:p>
            <a:r>
              <a:rPr lang="uk-UA" sz="1800" dirty="0" smtClean="0"/>
              <a:t>Групові корекційні, профілакційні заходи </a:t>
            </a:r>
          </a:p>
          <a:p>
            <a:r>
              <a:rPr lang="uk-UA" sz="1800" dirty="0" smtClean="0"/>
              <a:t>Групові терапевтичні заходи.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750" y="663078"/>
            <a:ext cx="4554115" cy="553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6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Групові профілакційні психологічні заходи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7331" y="2416628"/>
            <a:ext cx="4389697" cy="38442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840" y="2565916"/>
            <a:ext cx="4525347" cy="369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3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Групові тематичні психологічні заходи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6544" y="2416629"/>
            <a:ext cx="4635758" cy="37975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416629"/>
            <a:ext cx="5175381" cy="379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0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8412" y="2921198"/>
            <a:ext cx="3256385" cy="32689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39" y="699401"/>
            <a:ext cx="3554963" cy="28210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823" y="658747"/>
            <a:ext cx="3318590" cy="31821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1388" y="672370"/>
            <a:ext cx="3801448" cy="32272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8770" y="4049703"/>
            <a:ext cx="3387018" cy="21404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1751" y="3899628"/>
            <a:ext cx="3626112" cy="229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5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5755" y="926148"/>
            <a:ext cx="5952931" cy="1303867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Групові терапевтичні заходи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4815" y="3200400"/>
            <a:ext cx="3080653" cy="29298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949" y="3200399"/>
            <a:ext cx="3159965" cy="27991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347" y="2500604"/>
            <a:ext cx="3237723" cy="36296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4792" y="737119"/>
            <a:ext cx="2743200" cy="22393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449" y="830424"/>
            <a:ext cx="2985796" cy="222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8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3362" y="982133"/>
            <a:ext cx="8713235" cy="88399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Індивідуальні корекційні та терапевтичні заходи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0759" y="3862873"/>
            <a:ext cx="2794163" cy="22482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58" y="1424128"/>
            <a:ext cx="2794163" cy="21939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9437" y="1668351"/>
            <a:ext cx="2587690" cy="23922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102" y="4198775"/>
            <a:ext cx="2273560" cy="19978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8735" y="2521124"/>
            <a:ext cx="4040155" cy="35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0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6260" y="795520"/>
            <a:ext cx="5299789" cy="1303867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Індивідуальні терапевтичні </a:t>
            </a:r>
            <a:r>
              <a:rPr lang="uk-UA" dirty="0"/>
              <a:t>з</a:t>
            </a:r>
            <a:r>
              <a:rPr lang="uk-UA" dirty="0" smtClean="0"/>
              <a:t>аходи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6655" y="2099387"/>
            <a:ext cx="3401367" cy="37572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174" y="1178931"/>
            <a:ext cx="2841951" cy="24646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331" y="3323433"/>
            <a:ext cx="3260271" cy="27317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769481" y="3433578"/>
            <a:ext cx="2240382" cy="300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5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Групове розвантаження</a:t>
            </a:r>
            <a:endParaRPr lang="uk-UA" dirty="0"/>
          </a:p>
        </p:txBody>
      </p:sp>
      <p:pic>
        <p:nvPicPr>
          <p:cNvPr id="7" name="Місце для вмісту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1593" y="2641439"/>
            <a:ext cx="4423833" cy="33178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974" y="2536210"/>
            <a:ext cx="4320657" cy="352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774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рирода">
  <a:themeElements>
    <a:clrScheme name="Природа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Природа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Природ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81</TotalTime>
  <Words>95</Words>
  <Application>Microsoft Office PowerPoint</Application>
  <PresentationFormat>Широкий екран</PresentationFormat>
  <Paragraphs>19</Paragraphs>
  <Slides>10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3" baseType="lpstr">
      <vt:lpstr>Arial</vt:lpstr>
      <vt:lpstr>Garamond</vt:lpstr>
      <vt:lpstr>Природа</vt:lpstr>
      <vt:lpstr>Робота головного спеціаліста-психолога</vt:lpstr>
      <vt:lpstr>Презентація PowerPoint</vt:lpstr>
      <vt:lpstr>Групові профілакційні психологічні заходи</vt:lpstr>
      <vt:lpstr>Групові тематичні психологічні заходи</vt:lpstr>
      <vt:lpstr>Презентація PowerPoint</vt:lpstr>
      <vt:lpstr>Групові терапевтичні заходи</vt:lpstr>
      <vt:lpstr>Індивідуальні корекційні та терапевтичні заходи</vt:lpstr>
      <vt:lpstr>Індивідуальні терапевтичні заходи</vt:lpstr>
      <vt:lpstr>Групове розвантаження</vt:lpstr>
      <vt:lpstr>Тренінги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Робота головного спеціаліста-психолога</dc:title>
  <dc:creator>Reksha</dc:creator>
  <cp:lastModifiedBy>Reksha</cp:lastModifiedBy>
  <cp:revision>20</cp:revision>
  <dcterms:created xsi:type="dcterms:W3CDTF">2026-01-26T08:01:09Z</dcterms:created>
  <dcterms:modified xsi:type="dcterms:W3CDTF">2026-03-20T09:54:15Z</dcterms:modified>
</cp:coreProperties>
</file>